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80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0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5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0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8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2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2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0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A7B6-1401-410A-B2C9-386003C42ACF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267B-307F-4B0F-B8F2-E8156EDF3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1627188"/>
            <a:ext cx="2925763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80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Ian</cp:lastModifiedBy>
  <cp:revision>1</cp:revision>
  <dcterms:created xsi:type="dcterms:W3CDTF">2015-06-22T15:58:13Z</dcterms:created>
  <dcterms:modified xsi:type="dcterms:W3CDTF">2015-06-22T16:01:29Z</dcterms:modified>
</cp:coreProperties>
</file>