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61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828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84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3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2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19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7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09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7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748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15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A0D5D-CB24-4703-8846-C2638973ADC7}" type="datetimeFigureOut">
              <a:rPr lang="en-GB" smtClean="0"/>
              <a:t>28/10/2015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674-C57E-4700-BF56-48951493DC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0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 descr="unknown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AutoShape 8" descr="unknown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738" y="1624013"/>
            <a:ext cx="6486525" cy="360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2073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Ian</cp:lastModifiedBy>
  <cp:revision>2</cp:revision>
  <dcterms:created xsi:type="dcterms:W3CDTF">2015-10-28T14:04:20Z</dcterms:created>
  <dcterms:modified xsi:type="dcterms:W3CDTF">2015-10-28T14:52:02Z</dcterms:modified>
</cp:coreProperties>
</file>