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0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8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9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3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5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3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54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9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2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65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E486-DFED-4F1C-AC97-270B3A6A7626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8DBF-1451-466F-8B4C-232AACDA0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8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686" y="1329720"/>
            <a:ext cx="5926642" cy="416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11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</dc:creator>
  <cp:lastModifiedBy>Ian</cp:lastModifiedBy>
  <cp:revision>3</cp:revision>
  <dcterms:created xsi:type="dcterms:W3CDTF">2015-11-30T12:31:36Z</dcterms:created>
  <dcterms:modified xsi:type="dcterms:W3CDTF">2015-11-30T12:58:16Z</dcterms:modified>
</cp:coreProperties>
</file>